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DE23-40FB-4B13-83CB-B41299C1A7D9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A42A-473A-4147-BF9C-AE23F273FC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88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DE23-40FB-4B13-83CB-B41299C1A7D9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A42A-473A-4147-BF9C-AE23F273FC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13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DE23-40FB-4B13-83CB-B41299C1A7D9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A42A-473A-4147-BF9C-AE23F273FC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87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DE23-40FB-4B13-83CB-B41299C1A7D9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A42A-473A-4147-BF9C-AE23F273FC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01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DE23-40FB-4B13-83CB-B41299C1A7D9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A42A-473A-4147-BF9C-AE23F273FC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00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DE23-40FB-4B13-83CB-B41299C1A7D9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A42A-473A-4147-BF9C-AE23F273FC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16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DE23-40FB-4B13-83CB-B41299C1A7D9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A42A-473A-4147-BF9C-AE23F273FC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51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DE23-40FB-4B13-83CB-B41299C1A7D9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A42A-473A-4147-BF9C-AE23F273FC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157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DE23-40FB-4B13-83CB-B41299C1A7D9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A42A-473A-4147-BF9C-AE23F273FC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0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DE23-40FB-4B13-83CB-B41299C1A7D9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A42A-473A-4147-BF9C-AE23F273FC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18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DE23-40FB-4B13-83CB-B41299C1A7D9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A42A-473A-4147-BF9C-AE23F273FC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14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3DE23-40FB-4B13-83CB-B41299C1A7D9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1A42A-473A-4147-BF9C-AE23F273FC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85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Náš region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3845024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Česká republika se člení do 14 krajů.</a:t>
            </a:r>
          </a:p>
          <a:p>
            <a:pPr>
              <a:buFontTx/>
              <a:buChar char="-"/>
            </a:pPr>
            <a:r>
              <a:rPr lang="cs-CZ" dirty="0" smtClean="0"/>
              <a:t>Kraj, ve kterém žijeme, se nazývá OLOMOUCKÝ.</a:t>
            </a:r>
          </a:p>
          <a:p>
            <a:pPr>
              <a:buFontTx/>
              <a:buChar char="-"/>
            </a:pPr>
            <a:r>
              <a:rPr lang="cs-CZ" dirty="0" smtClean="0"/>
              <a:t>Olomoucký kraj má 5 okresů: </a:t>
            </a:r>
            <a:br>
              <a:rPr lang="cs-CZ" dirty="0" smtClean="0"/>
            </a:br>
            <a:r>
              <a:rPr lang="cs-CZ" dirty="0" smtClean="0"/>
              <a:t>Jeseník, Olomouc, Prostějov, Přerov a Šumperk.</a:t>
            </a:r>
          </a:p>
          <a:p>
            <a:pPr marL="0" indent="0">
              <a:buNone/>
            </a:pPr>
            <a:r>
              <a:rPr lang="cs-CZ" dirty="0" smtClean="0"/>
              <a:t>- Přerov je okresní město. </a:t>
            </a:r>
          </a:p>
          <a:p>
            <a:pPr marL="0" indent="0">
              <a:buNone/>
            </a:pPr>
            <a:r>
              <a:rPr lang="cs-CZ" dirty="0" smtClean="0"/>
              <a:t>- Městem je již více než 700 let.</a:t>
            </a: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45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Významné památky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Horní náměstí</a:t>
            </a:r>
          </a:p>
          <a:p>
            <a:pPr marL="0" indent="0">
              <a:buNone/>
            </a:pPr>
            <a:r>
              <a:rPr lang="cs-CZ" dirty="0" smtClean="0"/>
              <a:t>Nachází se zde: zámek (Muzeum J. A. Komenského, kostel sv. Jiří, mnoho krásných starých domů, památník Jana Blahoslava)</a:t>
            </a:r>
          </a:p>
          <a:p>
            <a:r>
              <a:rPr lang="cs-CZ" dirty="0" smtClean="0"/>
              <a:t>Kostel sv. Vavřince</a:t>
            </a:r>
          </a:p>
          <a:p>
            <a:r>
              <a:rPr lang="cs-CZ" dirty="0" smtClean="0"/>
              <a:t>Socha J. A. Komenského</a:t>
            </a:r>
          </a:p>
          <a:p>
            <a:r>
              <a:rPr lang="cs-CZ" dirty="0" smtClean="0"/>
              <a:t>Kostel v Předmostí, fara – zajímavá střecha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48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Zajímavá místa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Naučné stezky:</a:t>
            </a:r>
          </a:p>
          <a:p>
            <a:pPr marL="514350" indent="-514350">
              <a:buAutoNum type="arabicParenR"/>
            </a:pPr>
            <a:r>
              <a:rPr lang="cs-CZ" dirty="0" smtClean="0"/>
              <a:t>Přerovským luhem</a:t>
            </a:r>
          </a:p>
          <a:p>
            <a:pPr marL="0" indent="0">
              <a:buNone/>
            </a:pPr>
            <a:r>
              <a:rPr lang="cs-CZ" dirty="0" smtClean="0"/>
              <a:t>12 km dlouhá v okolí Bečvy, ukazuje život zajímavých druhů rostlin a živočichů v biotopu lužního lesa – Žebračky.</a:t>
            </a:r>
          </a:p>
          <a:p>
            <a:pPr marL="0" indent="0">
              <a:buNone/>
            </a:pPr>
            <a:r>
              <a:rPr lang="cs-CZ" dirty="0" smtClean="0"/>
              <a:t>2) Lovců mamutů</a:t>
            </a:r>
          </a:p>
          <a:p>
            <a:pPr marL="0" indent="0">
              <a:buNone/>
            </a:pPr>
            <a:r>
              <a:rPr lang="cs-CZ" dirty="0" smtClean="0"/>
              <a:t>3 km dlouhá, v prostředí Předmostí, kde byly nalezeny pozůstatky kostí pravěkých lidí a mamutů, dále části starověkých nástrojů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778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Domácí 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cs-CZ" u="sng" dirty="0" smtClean="0"/>
              <a:t>Vyber si zajímavé místo v našem regionu </a:t>
            </a:r>
            <a:r>
              <a:rPr lang="cs-CZ" dirty="0" smtClean="0"/>
              <a:t>(Přerovsko, Kroměřížsko, Olomoucko) a připrav si informaci o tomto místě.</a:t>
            </a:r>
          </a:p>
          <a:p>
            <a:r>
              <a:rPr lang="cs-CZ" dirty="0" smtClean="0"/>
              <a:t>Formát A4 – čistý, nepokrčený papír</a:t>
            </a:r>
          </a:p>
          <a:p>
            <a:r>
              <a:rPr lang="cs-CZ" dirty="0" smtClean="0"/>
              <a:t>Součástí referátu bude obrázek toho místa.</a:t>
            </a:r>
          </a:p>
          <a:p>
            <a:r>
              <a:rPr lang="cs-CZ" dirty="0" smtClean="0"/>
              <a:t>Stručná charakteristika (kde je, kdy vznikl, čím je zajímavý)</a:t>
            </a:r>
          </a:p>
          <a:p>
            <a:r>
              <a:rPr lang="cs-CZ" dirty="0" smtClean="0"/>
              <a:t>Krátká prezentace bude zahrnovat i ukázání místa na mapě</a:t>
            </a:r>
          </a:p>
          <a:p>
            <a:r>
              <a:rPr lang="cs-CZ" dirty="0" smtClean="0"/>
              <a:t>Termín odevzdání 17. 10.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6284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196</Words>
  <Application>Microsoft Office PowerPoint</Application>
  <PresentationFormat>Předvádění na obrazovce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Náš region</vt:lpstr>
      <vt:lpstr>Významné památky </vt:lpstr>
      <vt:lpstr>Zajímavá místa</vt:lpstr>
      <vt:lpstr>Domácí úkol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Náš region</dc:title>
  <dc:creator>uzivatel</dc:creator>
  <cp:lastModifiedBy>uzivatel</cp:lastModifiedBy>
  <cp:revision>5</cp:revision>
  <dcterms:created xsi:type="dcterms:W3CDTF">2016-10-11T20:17:08Z</dcterms:created>
  <dcterms:modified xsi:type="dcterms:W3CDTF">2016-10-11T21:07:05Z</dcterms:modified>
</cp:coreProperties>
</file>